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8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9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0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8129" autoAdjust="0"/>
  </p:normalViewPr>
  <p:slideViewPr>
    <p:cSldViewPr showGuides="1">
      <p:cViewPr varScale="1">
        <p:scale>
          <a:sx n="98" d="100"/>
          <a:sy n="98" d="100"/>
        </p:scale>
        <p:origin x="2676" y="90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2.xml"/><Relationship Id="rId7" Type="http://schemas.openxmlformats.org/officeDocument/2006/relationships/image" Target="../media/image2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7.png"/><Relationship Id="rId4" Type="http://schemas.openxmlformats.org/officeDocument/2006/relationships/tags" Target="../tags/tag33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7.png"/><Relationship Id="rId4" Type="http://schemas.openxmlformats.org/officeDocument/2006/relationships/tags" Target="../tags/tag37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50.xml"/><Relationship Id="rId7" Type="http://schemas.openxmlformats.org/officeDocument/2006/relationships/image" Target="../media/image40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3.xml"/><Relationship Id="rId7" Type="http://schemas.openxmlformats.org/officeDocument/2006/relationships/image" Target="../media/image4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54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7.xml"/><Relationship Id="rId7" Type="http://schemas.openxmlformats.org/officeDocument/2006/relationships/image" Target="../media/image4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58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63.xml"/><Relationship Id="rId7" Type="http://schemas.openxmlformats.org/officeDocument/2006/relationships/image" Target="../media/image4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9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51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1.xml"/><Relationship Id="rId7" Type="http://schemas.openxmlformats.org/officeDocument/2006/relationships/image" Target="../media/image28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2.xml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28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.png"/><Relationship Id="rId17" Type="http://schemas.openxmlformats.org/officeDocument/2006/relationships/image" Target="../media/image51.png"/><Relationship Id="rId2" Type="http://schemas.openxmlformats.org/officeDocument/2006/relationships/tags" Target="../tags/tag74.xml"/><Relationship Id="rId16" Type="http://schemas.openxmlformats.org/officeDocument/2006/relationships/image" Target="../media/image50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3.png"/><Relationship Id="rId5" Type="http://schemas.openxmlformats.org/officeDocument/2006/relationships/tags" Target="../tags/tag77.xml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8.png"/><Relationship Id="rId18" Type="http://schemas.openxmlformats.org/officeDocument/2006/relationships/image" Target="../media/image52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tags" Target="../tags/tag82.xml"/><Relationship Id="rId16" Type="http://schemas.openxmlformats.org/officeDocument/2006/relationships/image" Target="../media/image61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56.png"/><Relationship Id="rId5" Type="http://schemas.openxmlformats.org/officeDocument/2006/relationships/tags" Target="../tags/tag85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9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64.png"/><Relationship Id="rId17" Type="http://schemas.openxmlformats.org/officeDocument/2006/relationships/image" Target="../media/image65.png"/><Relationship Id="rId2" Type="http://schemas.openxmlformats.org/officeDocument/2006/relationships/tags" Target="../tags/tag91.xml"/><Relationship Id="rId16" Type="http://schemas.openxmlformats.org/officeDocument/2006/relationships/image" Target="../media/image52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63.png"/><Relationship Id="rId5" Type="http://schemas.openxmlformats.org/officeDocument/2006/relationships/tags" Target="../tags/tag94.xml"/><Relationship Id="rId15" Type="http://schemas.openxmlformats.org/officeDocument/2006/relationships/image" Target="../media/image62.png"/><Relationship Id="rId10" Type="http://schemas.openxmlformats.org/officeDocument/2006/relationships/image" Target="../media/image61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03.xml"/><Relationship Id="rId7" Type="http://schemas.openxmlformats.org/officeDocument/2006/relationships/image" Target="../media/image7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08.xml"/><Relationship Id="rId7" Type="http://schemas.openxmlformats.org/officeDocument/2006/relationships/image" Target="../media/image7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13.xml"/><Relationship Id="rId7" Type="http://schemas.openxmlformats.org/officeDocument/2006/relationships/image" Target="../media/image75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7.xml"/><Relationship Id="rId7" Type="http://schemas.openxmlformats.org/officeDocument/2006/relationships/image" Target="../media/image74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77.png"/><Relationship Id="rId4" Type="http://schemas.openxmlformats.org/officeDocument/2006/relationships/tags" Target="../tags/tag118.xml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79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6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25.xml"/><Relationship Id="rId7" Type="http://schemas.openxmlformats.org/officeDocument/2006/relationships/image" Target="../media/image78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2.png"/><Relationship Id="rId5" Type="http://schemas.openxmlformats.org/officeDocument/2006/relationships/tags" Target="../tags/tag127.xml"/><Relationship Id="rId10" Type="http://schemas.openxmlformats.org/officeDocument/2006/relationships/image" Target="../media/image81.png"/><Relationship Id="rId4" Type="http://schemas.openxmlformats.org/officeDocument/2006/relationships/tags" Target="../tags/tag126.xml"/><Relationship Id="rId9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2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81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80.png"/><Relationship Id="rId5" Type="http://schemas.openxmlformats.org/officeDocument/2006/relationships/tags" Target="../tags/tag132.xml"/><Relationship Id="rId15" Type="http://schemas.openxmlformats.org/officeDocument/2006/relationships/image" Target="../media/image84.png"/><Relationship Id="rId10" Type="http://schemas.openxmlformats.org/officeDocument/2006/relationships/image" Target="../media/image76.png"/><Relationship Id="rId4" Type="http://schemas.openxmlformats.org/officeDocument/2006/relationships/tags" Target="../tags/tag131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37.xml"/><Relationship Id="rId7" Type="http://schemas.openxmlformats.org/officeDocument/2006/relationships/image" Target="../media/image76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8.xml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41.xml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3.xml"/><Relationship Id="rId10" Type="http://schemas.openxmlformats.org/officeDocument/2006/relationships/image" Target="../media/image86.png"/><Relationship Id="rId4" Type="http://schemas.openxmlformats.org/officeDocument/2006/relationships/tags" Target="../tags/tag142.xml"/><Relationship Id="rId9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46.xml"/><Relationship Id="rId7" Type="http://schemas.openxmlformats.org/officeDocument/2006/relationships/image" Target="../media/image90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89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5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211.png"/><Relationship Id="rId5" Type="http://schemas.openxmlformats.org/officeDocument/2006/relationships/image" Target="../media/image100.png"/><Relationship Id="rId15" Type="http://schemas.openxmlformats.org/officeDocument/2006/relationships/image" Target="../media/image103.png"/><Relationship Id="rId10" Type="http://schemas.openxmlformats.org/officeDocument/2006/relationships/image" Target="../media/image201.png"/><Relationship Id="rId4" Type="http://schemas.openxmlformats.org/officeDocument/2006/relationships/image" Target="../media/image99.png"/><Relationship Id="rId9" Type="http://schemas.openxmlformats.org/officeDocument/2006/relationships/image" Target="../media/image191.png"/><Relationship Id="rId1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3" Type="http://schemas.openxmlformats.org/officeDocument/2006/relationships/image" Target="../media/image105.png"/><Relationship Id="rId12" Type="http://schemas.openxmlformats.org/officeDocument/2006/relationships/image" Target="../media/image210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90.png"/><Relationship Id="rId4" Type="http://schemas.openxmlformats.org/officeDocument/2006/relationships/image" Target="../media/image98.png"/><Relationship Id="rId9" Type="http://schemas.openxmlformats.org/officeDocument/2006/relationships/image" Target="../media/image180.png"/><Relationship Id="rId1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80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210.png"/><Relationship Id="rId4" Type="http://schemas.openxmlformats.org/officeDocument/2006/relationships/image" Target="../media/image98.png"/><Relationship Id="rId9" Type="http://schemas.openxmlformats.org/officeDocument/2006/relationships/image" Target="../media/image200.png"/><Relationship Id="rId1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7.png"/><Relationship Id="rId3" Type="http://schemas.openxmlformats.org/officeDocument/2006/relationships/image" Target="../media/image105.png"/><Relationship Id="rId7" Type="http://schemas.openxmlformats.org/officeDocument/2006/relationships/image" Target="../media/image290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5" Type="http://schemas.openxmlformats.org/officeDocument/2006/relationships/image" Target="../media/image111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4.png"/><Relationship Id="rId1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7.png"/><Relationship Id="rId3" Type="http://schemas.openxmlformats.org/officeDocument/2006/relationships/image" Target="../media/image105.png"/><Relationship Id="rId7" Type="http://schemas.openxmlformats.org/officeDocument/2006/relationships/image" Target="../media/image290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4.png"/><Relationship Id="rId1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00.png"/><Relationship Id="rId5" Type="http://schemas.openxmlformats.org/officeDocument/2006/relationships/image" Target="../media/image98.png"/><Relationship Id="rId10" Type="http://schemas.openxmlformats.org/officeDocument/2006/relationships/image" Target="../media/image390.png"/><Relationship Id="rId4" Type="http://schemas.openxmlformats.org/officeDocument/2006/relationships/image" Target="../media/image105.png"/><Relationship Id="rId9" Type="http://schemas.openxmlformats.org/officeDocument/2006/relationships/image" Target="../media/image380.png"/><Relationship Id="rId1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41.png"/><Relationship Id="rId5" Type="http://schemas.openxmlformats.org/officeDocument/2006/relationships/image" Target="../media/image98.png"/><Relationship Id="rId15" Type="http://schemas.openxmlformats.org/officeDocument/2006/relationships/image" Target="../media/image124.png"/><Relationship Id="rId10" Type="http://schemas.openxmlformats.org/officeDocument/2006/relationships/image" Target="../media/image431.png"/><Relationship Id="rId4" Type="http://schemas.openxmlformats.org/officeDocument/2006/relationships/image" Target="../media/image105.png"/><Relationship Id="rId9" Type="http://schemas.openxmlformats.org/officeDocument/2006/relationships/image" Target="../media/image420.png"/><Relationship Id="rId1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1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6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8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460.png"/><Relationship Id="rId5" Type="http://schemas.openxmlformats.org/officeDocument/2006/relationships/image" Target="../media/image98.png"/><Relationship Id="rId15" Type="http://schemas.openxmlformats.org/officeDocument/2006/relationships/image" Target="../media/image127.png"/><Relationship Id="rId10" Type="http://schemas.openxmlformats.org/officeDocument/2006/relationships/image" Target="../media/image450.png"/><Relationship Id="rId4" Type="http://schemas.openxmlformats.org/officeDocument/2006/relationships/image" Target="../media/image105.png"/><Relationship Id="rId9" Type="http://schemas.openxmlformats.org/officeDocument/2006/relationships/image" Target="../media/image440.png"/><Relationship Id="rId1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31.png"/><Relationship Id="rId3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540.png"/><Relationship Id="rId5" Type="http://schemas.openxmlformats.org/officeDocument/2006/relationships/image" Target="../media/image98.png"/><Relationship Id="rId15" Type="http://schemas.openxmlformats.org/officeDocument/2006/relationships/image" Target="../media/image133.png"/><Relationship Id="rId10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30.png"/><Relationship Id="rId1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10.xml"/><Relationship Id="rId21" Type="http://schemas.openxmlformats.org/officeDocument/2006/relationships/image" Target="../media/image16.png"/><Relationship Id="rId7" Type="http://schemas.openxmlformats.org/officeDocument/2006/relationships/tags" Target="../tags/tag14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9.xml"/><Relationship Id="rId16" Type="http://schemas.openxmlformats.org/officeDocument/2006/relationships/image" Target="../media/image9.png"/><Relationship Id="rId20" Type="http://schemas.openxmlformats.org/officeDocument/2006/relationships/image" Target="../media/image15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18.svg"/><Relationship Id="rId10" Type="http://schemas.openxmlformats.org/officeDocument/2006/relationships/tags" Target="../tags/tag17.xml"/><Relationship Id="rId19" Type="http://schemas.openxmlformats.org/officeDocument/2006/relationships/image" Target="../media/image14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7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7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7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C20348-9AD0-CEB3-8FEC-DDF8152B49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240731"/>
            <a:ext cx="7511699" cy="4662303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7176120" y="2132856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>
            <a:off x="8555382" y="2136639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608168" y="5949280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5231904" y="2464842"/>
            <a:ext cx="6960096" cy="283636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087AF0FC-8A07-B3C4-2B26-285EAAF7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0918A3-0EB2-D918-6424-B673A1C27F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9D79F10-5D05-F934-6010-725DB309D0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5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F1CE69D-E18C-80DB-CC04-F1B23B9A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ABE830-3BE2-ED7E-185A-C669701C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65FD2E6-42B2-21A9-22EC-880B888B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92DF1-0876-ECD3-9554-31B1155BAC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218CF1-9A47-22FE-3DAD-74AD48DE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8356D84-E0D4-D203-FB6A-99094C95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62719B10-FF92-6246-0BF8-7EDF7F79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A89B65-0BC3-12C4-0020-C7C5EAC2F860}"/>
              </a:ext>
            </a:extLst>
          </p:cNvPr>
          <p:cNvSpPr/>
          <p:nvPr/>
        </p:nvSpPr>
        <p:spPr>
          <a:xfrm>
            <a:off x="3827952" y="987635"/>
            <a:ext cx="8364048" cy="4694059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19374C-3B16-0686-82D3-B2743B5597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2392959"/>
            <a:ext cx="6120130" cy="21690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B5FF440-E6C5-1B3C-733A-F8A9CD786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" y="5139397"/>
            <a:ext cx="7842287" cy="7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8DFECC6-7FB3-1E01-BFB3-4397C2118C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0E5F23-3E7D-3849-8990-166555751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50F182-7862-0E49-F58F-67DA8DF4D5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0184A9B-6DEE-2B5A-DEE2-3D850F0A74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E07A4B2-35FC-28AF-11C3-D30EE87107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7" y="4143442"/>
            <a:ext cx="5636405" cy="11225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A644DA6-8A7D-83C7-C13B-B71AD8AEB019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BA27C39-85EC-C0D5-4A2C-39EB7EC9030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D72813A-BC0F-0031-F569-420AE8ACFD28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23CF6D1-70B9-D313-35D1-1659FCBF24D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997C39-84D2-FC3A-6890-BD345295AE5C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34F06A5-342D-CE85-2E97-3AD4024979DE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40F3730-524C-F1AC-0694-6DA7AFD4692E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5B6B297-09CE-F1AC-D10C-A37535CDCACF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3EFDEC-08A7-E9C1-FA8F-1D421EDC490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F3EC42B-73D7-D280-7940-14B02885C0DC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CBD2CA-F47D-70BC-D132-017154C090C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5575639-AA0B-ACEB-5CD7-11FA07A2B049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12A3DD2-827B-C864-7C25-A4DD5A7A6C7B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F20673E-68B1-7D75-343D-3EE1D07BE7F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EF41A1E-EBF1-D76E-FA4B-E9C46AC789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1EEFBDF-273E-F176-2275-B08B43922AA6}"/>
              </a:ext>
            </a:extLst>
          </p:cNvPr>
          <p:cNvCxnSpPr>
            <a:cxnSpLocks/>
          </p:cNvCxnSpPr>
          <p:nvPr/>
        </p:nvCxnSpPr>
        <p:spPr>
          <a:xfrm flipV="1">
            <a:off x="7663307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B9B51F58-A5BA-D737-B5C1-51A48C4C4DAB}"/>
              </a:ext>
            </a:extLst>
          </p:cNvPr>
          <p:cNvCxnSpPr>
            <a:cxnSpLocks/>
          </p:cNvCxnSpPr>
          <p:nvPr/>
        </p:nvCxnSpPr>
        <p:spPr>
          <a:xfrm flipV="1">
            <a:off x="7951339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07DF4BE-BE48-B30B-E0BE-CB6354DF35EE}"/>
              </a:ext>
            </a:extLst>
          </p:cNvPr>
          <p:cNvCxnSpPr>
            <a:cxnSpLocks/>
          </p:cNvCxnSpPr>
          <p:nvPr/>
        </p:nvCxnSpPr>
        <p:spPr>
          <a:xfrm flipV="1">
            <a:off x="8239371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E424C389-DD95-29AC-AC6C-40258B585C82}"/>
              </a:ext>
            </a:extLst>
          </p:cNvPr>
          <p:cNvCxnSpPr>
            <a:cxnSpLocks/>
          </p:cNvCxnSpPr>
          <p:nvPr/>
        </p:nvCxnSpPr>
        <p:spPr>
          <a:xfrm flipV="1">
            <a:off x="8527403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3EA6D5-5ABD-9F3B-6B68-BD5BB1EB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2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 J N \cdot S^2|0\rangle = E_0 |0\rangle&#10;\end{align*}&#10;&#10;&#10;\end{document}"/>
  <p:tag name="IGUANATEXSIZE" val="20"/>
  <p:tag name="IGUANATEXCURSOR" val="280"/>
  <p:tag name="TRANSPARENCY" val="Wahr"/>
  <p:tag name="COLORHEX" val="000000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7,465"/>
  <p:tag name="ORIGINALWIDTH" val="3687,289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left(E_0 + 2JS\right)|m\rangle - JS\sum_n|n\rangle&#10;\end{align*}&#10;\end{document}"/>
  <p:tag name="IGUANATEXSIZE" val="20"/>
  <p:tag name="IGUANATEXCURSOR" val="901"/>
  <p:tag name="TRANSPARENCY" val="Wahr"/>
  <p:tag name="COLORHEX" val="000000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118"/>
  <p:tag name="ORIGINALWIDTH" val="3005,624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 - \sum_i \vec{B}_i \cdot  \hat{S}_i\\&#10;&amp;=  - \sum_{i\neq j} J_{i,j} \cdot \hat{S}_i \cdot \hat{S}_j  - \sum_i B^z_i \cdot  \hat{S}^z_i\\&#10;&amp;= - \sum_{i\neq j} J_{i,j} \cdot \left( \frac{1}{2} \left\{ \hat{S}_i^+ \hat{S}_j^- +\hat{S}_i^- \hat{S}_j^+\right\} + \hat{S}_i^z  \hat{S}_j^z  + B^z_i \hat{S}_i^z  \right)&#10;\end{align*}&#10;&#10;&#10;\end{document}"/>
  <p:tag name="IGUANATEXSIZE" val="20"/>
  <p:tag name="IGUANATEXCURSOR" val="458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856,768"/>
  <p:tag name="OUTPUTTYPE" val="PNG"/>
  <p:tag name="IGUANATEXVERSION" val="162"/>
  <p:tag name="LATEXADDIN" val="\documentclass{article}&#10;\usepackage{amsmath}&#10;\pagestyle{empty}&#10;\begin{document}&#10;&#10;&#10;\begin{align*}&#10;\mathcal{H} |\vec{k}\rangle =  \left(   E_0 - B^z((N-1)S-(S-1)) - 2 JS\sum_{\Delta&gt;0} \left(1-\cos(\vec{k}\vec{r}_\Delta) \right) \right)|k\rangle\\&#10;\end{align*}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5014</Words>
  <Application>Microsoft Office PowerPoint</Application>
  <PresentationFormat>Breitbild</PresentationFormat>
  <Paragraphs>2036</Paragraphs>
  <Slides>92</Slides>
  <Notes>42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134</cp:revision>
  <cp:lastPrinted>2024-12-03T20:13:17Z</cp:lastPrinted>
  <dcterms:created xsi:type="dcterms:W3CDTF">2022-11-02T07:03:49Z</dcterms:created>
  <dcterms:modified xsi:type="dcterms:W3CDTF">2024-12-12T00:05:52Z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